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0C4B-6F78-4211-8362-3E1BC9D2D8F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6D4FF-5D22-4EB6-B059-BD30BB2DE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3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6D4FF-5D22-4EB6-B059-BD30BB2DE2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0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F3E3-A3F9-0AEB-020D-80609E7E0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ED9E7-8747-2614-D27F-14F6DDAA9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54336-635B-4E99-DDDA-ABB61D26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363BC-2AFB-664A-3D0E-B39671BF2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A8DD9-5BF9-D860-5BB6-E6D75981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4A24-7FEB-1E39-AAE1-D60DBA24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B93D1-39C0-7095-C5AE-6E319D97B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6F70C-647E-85A8-A29F-74466433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81392-EF1C-AFE7-1532-49F1C36F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1179-FD53-83FB-AB57-B556AA61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38A1-527B-266B-5F27-67A8752EC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A3057-C111-42AE-5B79-AB5E0E5ED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D171C-8AFC-129D-613E-FA087A60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7B83E-9E1C-170C-FB43-0BFA2A9F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9B0E-C427-1629-F0EE-9678E630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4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27BB-1623-CA1E-8D2D-906F4387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31C9-5E10-2D3F-CE12-322CC88C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BC2C-D92B-F367-9DEE-3D62B6A2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A9A7A-A7DD-3B1C-5FC0-4AD06E73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D7FF-2C12-8D32-8A0E-52E54108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9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66E66-ECAC-DCB0-FC3A-7DF4494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AA68-5C0C-24F1-335E-797F43D18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8A25-4BE9-F0D6-9E3A-40665AA5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6203E-97CF-6CB4-5E31-C424B2DB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DD183-2E99-8428-8FE1-2D7ECCCF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5FA7-48F1-285B-328E-7BE98249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8F42-AD41-44FA-5462-F2C30B325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B73EF-1742-4754-6ACB-0FA27E9CB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6848-3B72-FF96-05C7-F1F8F76B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D231B-787C-27CF-2668-FE46F644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C192B-C808-8781-0B3E-63A7D305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959B-D7D5-127E-B17A-3955D97C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249BF-F0FA-7A11-9997-0BB03D301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5878A-1C9C-AA93-04F0-3D83C60D9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B2C57-F370-7C4B-EF74-5E090B011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1B9A3-4C80-DDAE-FA24-A22B5B79D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79A8A-FB0E-8467-D2DB-11FE6A31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84F94-11E2-BA1B-4B7F-4773E463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B1FFFE-1CED-F2DA-92A6-41222087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C3E9-1BFE-F13E-C4AB-919FA3AD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0F670-602A-D787-2561-7D055265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23FED-5AA3-85B1-0049-0880EA27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79446-56D4-EDCE-0E40-9408098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2BE68-A4E7-2E82-6099-21CD70C3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3013C-2368-AB1B-0FA2-8576A600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018AD-E8CF-8A2E-75CB-7957E53E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94D08-0BBD-1880-0689-1C07EE2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D2EEE-D663-7EBB-DA86-93C3063A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86B6A-A25D-8C66-B7AE-4EC55595A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075E3-1D8B-1C39-041E-78317F9D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0C534-140D-E900-C66C-88F8EABC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4A985-0A3D-904A-EEA8-5718955F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084D-77A0-DEC8-BFA6-8BF26000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9C8A2-B012-487E-EA24-3D579CCF8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FF35C-857A-EC71-F07F-11A618CCB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401E8-3510-436C-953F-51D3151D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6B818-C175-5DFC-F806-B7A02CF2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F8F21-7A1B-E744-E5E0-BE470A2D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8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16E53-4F16-032D-ED4B-81450172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01E7E-D408-5D90-CA17-E7F490890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EDD7-7786-E9D5-F33A-693C324CA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19B977-97C8-4E3B-A7D4-173018C570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32567-49E3-36F6-6BE7-DE9D44781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71A81-195F-86FB-2E5A-BE985BB08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2D0A67-79E5-43E3-9E9F-4E8009999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B4DA3-D249-EEFC-C42F-A091CE70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998806"/>
            <a:ext cx="3855720" cy="3784832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Effective Integration of Facebook with Education</a:t>
            </a:r>
          </a:p>
        </p:txBody>
      </p:sp>
      <p:pic>
        <p:nvPicPr>
          <p:cNvPr id="7" name="Content Placeholder 6" descr="Teen watching online lesson on laptop">
            <a:extLst>
              <a:ext uri="{FF2B5EF4-FFF2-40B4-BE49-F238E27FC236}">
                <a16:creationId xmlns:a16="http://schemas.microsoft.com/office/drawing/2014/main" id="{FF46AFD9-11C5-9909-5658-BF49723BA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05624"/>
            <a:ext cx="7188199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FD723-0E1A-4BAC-B7FE-3CA5D46A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182879"/>
            <a:ext cx="8637563" cy="1617785"/>
          </a:xfrm>
        </p:spPr>
        <p:txBody>
          <a:bodyPr>
            <a:noAutofit/>
          </a:bodyPr>
          <a:lstStyle/>
          <a:p>
            <a:r>
              <a:rPr lang="en-US" sz="3600" u="sng" dirty="0"/>
              <a:t>7.</a:t>
            </a:r>
            <a:r>
              <a:rPr lang="en-US" sz="3600" u="sng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Use of Facebook during Pandemic</a:t>
            </a:r>
            <a:br>
              <a:rPr lang="en-US" sz="36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 u="sng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C6BA8-108B-5AA0-3C11-026C84B7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6" y="1800664"/>
            <a:ext cx="4695871" cy="288710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B6BA333-F72E-CB42-623D-5E374DB2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497" y="1181686"/>
            <a:ext cx="7062646" cy="5493435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Covid-19 had a negative impact on 240 million children in our country.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overcome the loss, Govt of India initiated digital India campaign. 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Transition from offline to online classes.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Online tutorials, online classes, online webinars etc.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Effortless way to connect.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Made the learning process more interactive. 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3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Eliminated distance between school and students.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551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FD723-0E1A-4BAC-B7FE-3CA5D46A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81" y="267286"/>
            <a:ext cx="9089702" cy="1167619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8.</a:t>
            </a:r>
            <a:r>
              <a:rPr lang="en-US" sz="3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Ways to Stay Safe while Integrating Facebook with Education</a:t>
            </a:r>
            <a:b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C6BA8-108B-5AA0-3C11-026C84B7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1" y="1805056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B6BA333-F72E-CB42-623D-5E374DB2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979" y="1083212"/>
            <a:ext cx="6721640" cy="5507502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not rely on any academic information blindly.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not share or forward sensitive information related to religion, politics, ethnicity, race etc.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not share wrong and misleading information.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not share names and photos of any student without parental consent. 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an eye on your tags.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not post during school hours.</a:t>
            </a:r>
          </a:p>
          <a:p>
            <a:pPr marL="0" lvl="0" indent="0">
              <a:spcAft>
                <a:spcPts val="800"/>
              </a:spcAft>
              <a:buNone/>
            </a:pP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011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C6BA8-108B-5AA0-3C11-026C84B7D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51" b="12051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6" name="Picture 5" descr="Puzzles in brain">
            <a:extLst>
              <a:ext uri="{FF2B5EF4-FFF2-40B4-BE49-F238E27FC236}">
                <a16:creationId xmlns:a16="http://schemas.microsoft.com/office/drawing/2014/main" id="{44C6710B-39E2-EEA9-1AA7-6D102E574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" r="2" b="28527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FD723-0E1A-4BAC-B7FE-3CA5D46A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 </a:t>
            </a:r>
            <a:r>
              <a:rPr lang="en-US" sz="36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</a:t>
            </a:r>
            <a: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en-US" sz="3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E834D-231B-16BF-7B07-6FAB4D77A97A}"/>
              </a:ext>
            </a:extLst>
          </p:cNvPr>
          <p:cNvSpPr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B6BA333-F72E-CB42-623D-5E374DB21A6E}"/>
              </a:ext>
            </a:extLst>
          </p:cNvPr>
          <p:cNvSpPr>
            <a:spLocks/>
          </p:cNvSpPr>
          <p:nvPr/>
        </p:nvSpPr>
        <p:spPr>
          <a:xfrm>
            <a:off x="5125081" y="2173196"/>
            <a:ext cx="3065980" cy="257471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02311" indent="-202311" defTabSz="539496">
              <a:buFont typeface="Wingdings" panose="05000000000000000000" pitchFamily="2" charset="2"/>
              <a:buChar char=""/>
            </a:pPr>
            <a:endParaRPr lang="en-US" sz="1298" kern="100">
              <a:solidFill>
                <a:schemeClr val="tx1"/>
              </a:solidFill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pPr defTabSz="539496">
              <a:spcAft>
                <a:spcPts val="472"/>
              </a:spcAft>
            </a:pPr>
            <a:endParaRPr lang="en-US" sz="1298" kern="100">
              <a:solidFill>
                <a:schemeClr val="tx1"/>
              </a:solidFill>
              <a:latin typeface="Aptos" panose="020B0004020202020204" pitchFamily="34" charset="0"/>
              <a:ea typeface="+mn-ea"/>
              <a:cs typeface="Times New Roman" panose="02020603050405020304" pitchFamily="18" charset="0"/>
            </a:endParaRP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99383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white rectangular sign with blue text&#10;&#10;Description automatically generated">
            <a:extLst>
              <a:ext uri="{FF2B5EF4-FFF2-40B4-BE49-F238E27FC236}">
                <a16:creationId xmlns:a16="http://schemas.microsoft.com/office/drawing/2014/main" id="{6514EEC7-E016-D3E6-5F47-CC9AA38718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3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E52B6-9F72-D9BE-F126-A9C318EF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u="sng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Quick overview of today’s session</a:t>
            </a:r>
            <a:endParaRPr lang="en-US" sz="36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Stopwatch 75% with solid fill">
            <a:extLst>
              <a:ext uri="{FF2B5EF4-FFF2-40B4-BE49-F238E27FC236}">
                <a16:creationId xmlns:a16="http://schemas.microsoft.com/office/drawing/2014/main" id="{301A3F8F-6539-E590-08F6-E66B843AC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4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07CDE-430D-C2E8-0CFE-D8029B3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837339"/>
            <a:ext cx="5064793" cy="284894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1" name="Arc 4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8C56F-D058-15FD-8197-AD1B0C95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6" y="175665"/>
            <a:ext cx="5772445" cy="948354"/>
          </a:xfrm>
        </p:spPr>
        <p:txBody>
          <a:bodyPr>
            <a:normAutofit/>
          </a:bodyPr>
          <a:lstStyle/>
          <a:p>
            <a:r>
              <a:rPr lang="en-US" sz="3600" u="sng" dirty="0"/>
              <a:t>Quick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604B5-328A-EA38-4FE1-F95243D6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6" y="1223890"/>
            <a:ext cx="6358597" cy="4953074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About Facebook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Advantages of Facebook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Disadvantages of Facebook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Facebook be used in education, if yes?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Facebook can be integrated with education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Benefits of Facebook in education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of Facebook during pandemic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Ways to stay safe while integrating Facebook with education.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1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Examples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617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hand holding a phone&#10;&#10;Description automatically generated">
            <a:extLst>
              <a:ext uri="{FF2B5EF4-FFF2-40B4-BE49-F238E27FC236}">
                <a16:creationId xmlns:a16="http://schemas.microsoft.com/office/drawing/2014/main" id="{74D07CDE-430D-C2E8-0CFE-D8029B3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999008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8" name="Arc 27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8C56F-D058-15FD-8197-AD1B0C95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5" y="479493"/>
            <a:ext cx="5645835" cy="60371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6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 About 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604B5-328A-EA38-4FE1-F95243D6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308295"/>
            <a:ext cx="6203428" cy="486866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networking website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Started in 2004.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2.9 billion monthly active users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India has 314 million users.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39-billion-dollar net profit in 2023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Different ways of using Facebook: - videos, content, stories, content, poll, live, reel, receiving calls, receiving WhatsApp messages, tagging people-place-business partner etc.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430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8C56F-D058-15FD-8197-AD1B0C95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7" y="0"/>
            <a:ext cx="9636368" cy="755312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600" u="sng" kern="100" dirty="0"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6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Advantage of  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604B5-328A-EA38-4FE1-F95243D6A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63" y="888956"/>
            <a:ext cx="11423346" cy="596904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Networking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Massive user base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Global platform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Available in more than 70 languages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Great marketing tool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Educational tool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Cost effective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Integration with other platforms- messenger, WhatsApp, Instagram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Great tool to know about new people, place, culture etc.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Very fast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Spontaneous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07CDE-430D-C2E8-0CFE-D8029B31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59" y="888956"/>
            <a:ext cx="4737650" cy="26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7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D723-0E1A-4BAC-B7FE-3CA5D46A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09" y="20448"/>
            <a:ext cx="6461263" cy="992426"/>
          </a:xfrm>
        </p:spPr>
        <p:txBody>
          <a:bodyPr anchor="b">
            <a:normAutofit/>
          </a:bodyPr>
          <a:lstStyle/>
          <a:p>
            <a:r>
              <a:rPr lang="en-US" sz="3600" u="sng" dirty="0"/>
              <a:t>3.</a:t>
            </a:r>
            <a:r>
              <a:rPr lang="en-US" sz="3600" u="sng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Disadvantages of Facebook </a:t>
            </a:r>
            <a:endParaRPr lang="en-US" sz="3600" u="sng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B6BA333-F72E-CB42-623D-5E374DB2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330050"/>
            <a:ext cx="5345723" cy="5999218"/>
          </a:xfrm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Effect on physical health- obesity and eye problem.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 on sleep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 on attention span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Exposure to inappropriate content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 on mental health-loneliness and depression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Unrealistic expectations about body image, relationships etc.</a:t>
            </a:r>
          </a:p>
          <a:p>
            <a:pPr lvl="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 amnesia /google effect.</a:t>
            </a:r>
          </a:p>
          <a:p>
            <a:endParaRPr lang="en-US" sz="1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C6BA8-108B-5AA0-3C11-026C84B7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245" y="1012874"/>
            <a:ext cx="6389346" cy="359400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731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FD723-0E1A-4BAC-B7FE-3CA5D46A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Can Facebook be Integrated with education ?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B6BA333-F72E-CB42-623D-5E374DB2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C6BA8-108B-5AA0-3C11-026C84B7D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139513" y="1966293"/>
            <a:ext cx="7912973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FD723-0E1A-4BAC-B7FE-3CA5D46A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19" y="289037"/>
            <a:ext cx="8857252" cy="977400"/>
          </a:xfrm>
        </p:spPr>
        <p:txBody>
          <a:bodyPr>
            <a:noAutofit/>
          </a:bodyPr>
          <a:lstStyle/>
          <a:p>
            <a:r>
              <a:rPr lang="en-US" sz="3600" u="sng" dirty="0"/>
              <a:t>5.</a:t>
            </a:r>
            <a:r>
              <a:rPr lang="en-US" sz="3600" u="sng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cs typeface="Times New Roman" panose="02020603050405020304" pitchFamily="18" charset="0"/>
              </a:rPr>
              <a:t>How Facebook can be Integrated with Education </a:t>
            </a:r>
            <a:endParaRPr lang="en-US" sz="3600" u="sng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C6BA8-108B-5AA0-3C11-026C84B7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7" y="1799303"/>
            <a:ext cx="4499555" cy="256423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B6BA333-F72E-CB42-623D-5E374DB2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745" y="1646764"/>
            <a:ext cx="7369398" cy="4342209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Information sharing- study material, educational videos &amp; content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Networking: teacher- student, teacher- teacher and teacher- expert communication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Academic projects through collaboration &amp; group work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Online Discussion forum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Online tutorial &amp; online classes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Educational polls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5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Educational updates through stories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5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Educational reels as well as detailed videos</a:t>
            </a:r>
          </a:p>
        </p:txBody>
      </p:sp>
    </p:spTree>
    <p:extLst>
      <p:ext uri="{BB962C8B-B14F-4D97-AF65-F5344CB8AC3E}">
        <p14:creationId xmlns:p14="http://schemas.microsoft.com/office/powerpoint/2010/main" val="242339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FD723-0E1A-4BAC-B7FE-3CA5D46A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38" y="281354"/>
            <a:ext cx="9851974" cy="689318"/>
          </a:xfrm>
        </p:spPr>
        <p:txBody>
          <a:bodyPr>
            <a:noAutofit/>
          </a:bodyPr>
          <a:lstStyle/>
          <a:p>
            <a:r>
              <a:rPr lang="en-US" sz="3600" dirty="0"/>
              <a:t>6.</a:t>
            </a:r>
            <a:r>
              <a:rPr lang="en-US" sz="3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Benefits of Facebook Integration with Education</a:t>
            </a:r>
            <a:b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7C6BA8-108B-5AA0-3C11-026C84B7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38" y="122706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CB6BA333-F72E-CB42-623D-5E374DB2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111820"/>
            <a:ext cx="5458838" cy="5065143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Promotes active learning.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Promotes student engagement.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Promotes language development.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Promotes written communication.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Promotes group learning.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Convenient/flexibility of learning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Personalized learning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Learning at own pace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6788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476</Words>
  <Application>Microsoft Office PowerPoint</Application>
  <PresentationFormat>Widescreen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Effective Integration of Facebook with Education</vt:lpstr>
      <vt:lpstr>Quick overview of today’s session</vt:lpstr>
      <vt:lpstr>Quick Overview</vt:lpstr>
      <vt:lpstr>1. About Facebook</vt:lpstr>
      <vt:lpstr>2. Advantage of  Facebook</vt:lpstr>
      <vt:lpstr>3. Disadvantages of Facebook </vt:lpstr>
      <vt:lpstr>4. Can Facebook be Integrated with education ?</vt:lpstr>
      <vt:lpstr>5. How Facebook can be Integrated with Education </vt:lpstr>
      <vt:lpstr>6. Benefits of Facebook Integration with Education </vt:lpstr>
      <vt:lpstr>7. Use of Facebook during Pandemic </vt:lpstr>
      <vt:lpstr>  8. Ways to Stay Safe while Integrating Facebook with Education </vt:lpstr>
      <vt:lpstr>    9. Examples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Integration of Facebook with Education</dc:title>
  <dc:creator>Amit Chhari</dc:creator>
  <cp:lastModifiedBy>Sayali Kulkarni</cp:lastModifiedBy>
  <cp:revision>11</cp:revision>
  <dcterms:created xsi:type="dcterms:W3CDTF">2024-05-14T17:19:48Z</dcterms:created>
  <dcterms:modified xsi:type="dcterms:W3CDTF">2024-05-15T07:59:57Z</dcterms:modified>
</cp:coreProperties>
</file>